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347943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of Stockton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6389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Navigating Success: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The Port Aims High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7" name="TextBox 10"/>
          <p:cNvSpPr txBox="1">
            <a:spLocks noChangeArrowheads="1"/>
          </p:cNvSpPr>
          <p:nvPr/>
        </p:nvSpPr>
        <p:spPr bwMode="auto">
          <a:xfrm>
            <a:off x="3503616" y="3975100"/>
            <a:ext cx="5640387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>
                <a:solidFill>
                  <a:prstClr val="black"/>
                </a:solidFill>
              </a:rPr>
              <a:t>Use this area for image(s) placement.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>
                <a:solidFill>
                  <a:prstClr val="black"/>
                </a:solidFill>
              </a:rPr>
              <a:t>Delete this text box before placing image(s).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>
                <a:solidFill>
                  <a:prstClr val="black"/>
                </a:solidFill>
              </a:rPr>
              <a:t>Please limit image file size to more than 1 MB.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629040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Annual Report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925" y="5201289"/>
            <a:ext cx="1381892" cy="1375474"/>
          </a:xfrm>
          <a:prstGeom prst="rect">
            <a:avLst/>
          </a:prstGeom>
        </p:spPr>
      </p:pic>
      <p:pic>
        <p:nvPicPr>
          <p:cNvPr id="1026" name="Picture 2" descr="C:\Users\amoore\Desktop\Front-Cover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4435" y="1927630"/>
            <a:ext cx="5077615" cy="507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53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12</cp:revision>
  <dcterms:created xsi:type="dcterms:W3CDTF">2014-12-01T22:27:14Z</dcterms:created>
  <dcterms:modified xsi:type="dcterms:W3CDTF">2015-06-02T14:47:32Z</dcterms:modified>
</cp:coreProperties>
</file>